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70" r:id="rId5"/>
    <p:sldId id="271" r:id="rId6"/>
    <p:sldId id="264" r:id="rId7"/>
    <p:sldId id="259" r:id="rId8"/>
    <p:sldId id="260" r:id="rId9"/>
    <p:sldId id="261" r:id="rId10"/>
    <p:sldId id="262" r:id="rId11"/>
    <p:sldId id="266" r:id="rId12"/>
    <p:sldId id="265" r:id="rId13"/>
    <p:sldId id="267" r:id="rId14"/>
    <p:sldId id="268" r:id="rId15"/>
    <p:sldId id="269" r:id="rId16"/>
    <p:sldId id="274" r:id="rId17"/>
    <p:sldId id="275" r:id="rId18"/>
    <p:sldId id="272" r:id="rId19"/>
    <p:sldId id="27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231" autoAdjust="0"/>
  </p:normalViewPr>
  <p:slideViewPr>
    <p:cSldViewPr>
      <p:cViewPr varScale="1">
        <p:scale>
          <a:sx n="65" d="100"/>
          <a:sy n="65" d="100"/>
        </p:scale>
        <p:origin x="-1536" y="-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82E4D2-B9E4-4468-A171-A1C8568C075A}" type="datetimeFigureOut">
              <a:rPr lang="en-US" smtClean="0"/>
              <a:t>7/14/2025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4FDD6D-14C7-454D-AEAC-D7EA49028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997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Hello everyone, I’m </a:t>
            </a:r>
            <a:r>
              <a:rPr lang="en-US" b="1" dirty="0" err="1" smtClean="0"/>
              <a:t>Mithila</a:t>
            </a:r>
            <a:r>
              <a:rPr lang="en-US" dirty="0" smtClean="0"/>
              <a:t>. I’m excited to present my project – a </a:t>
            </a:r>
            <a:r>
              <a:rPr lang="en-US" b="1" dirty="0" smtClean="0"/>
              <a:t>Flower Shop Management Website</a:t>
            </a:r>
            <a:r>
              <a:rPr lang="en-US" dirty="0" smtClean="0"/>
              <a:t>. This project is made for helping customers </a:t>
            </a:r>
            <a:r>
              <a:rPr lang="en-US" b="1" dirty="0" smtClean="0"/>
              <a:t>buy flowers online easily</a:t>
            </a:r>
            <a:r>
              <a:rPr lang="en-US" dirty="0" smtClean="0"/>
              <a:t> and helping shop owners </a:t>
            </a:r>
            <a:r>
              <a:rPr lang="en-US" b="1" dirty="0" smtClean="0"/>
              <a:t>manage their store smoothly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608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</a:t>
            </a:r>
            <a:r>
              <a:rPr lang="en-US" b="1" dirty="0" smtClean="0"/>
              <a:t>Customer Account Creation</a:t>
            </a:r>
            <a:r>
              <a:rPr lang="en-US" dirty="0" smtClean="0"/>
              <a:t> or </a:t>
            </a:r>
            <a:r>
              <a:rPr lang="en-US" b="1" dirty="0" smtClean="0"/>
              <a:t>Profile Page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It allows users to </a:t>
            </a:r>
            <a:r>
              <a:rPr lang="en-US" b="1" dirty="0" smtClean="0"/>
              <a:t>create an account</a:t>
            </a:r>
            <a:r>
              <a:rPr lang="en-US" dirty="0" smtClean="0"/>
              <a:t> by signing up with their </a:t>
            </a:r>
            <a:r>
              <a:rPr lang="en-US" b="1" dirty="0" smtClean="0"/>
              <a:t>name, email, and password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After logging in, they can </a:t>
            </a:r>
            <a:r>
              <a:rPr lang="en-US" b="1" dirty="0" smtClean="0"/>
              <a:t>view and edit</a:t>
            </a:r>
            <a:r>
              <a:rPr lang="en-US" dirty="0" smtClean="0"/>
              <a:t> their personal information like </a:t>
            </a:r>
            <a:r>
              <a:rPr lang="en-US" b="1" dirty="0" smtClean="0"/>
              <a:t>address and contact details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It also shows their </a:t>
            </a:r>
            <a:r>
              <a:rPr lang="en-US" b="1" dirty="0" smtClean="0"/>
              <a:t>order history</a:t>
            </a:r>
            <a:r>
              <a:rPr lang="en-US" dirty="0" smtClean="0"/>
              <a:t>, which helps in </a:t>
            </a:r>
            <a:r>
              <a:rPr lang="en-US" b="1" dirty="0" smtClean="0"/>
              <a:t>easy tracking and reordering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3231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</a:t>
            </a:r>
            <a:r>
              <a:rPr lang="en-US" b="1" dirty="0" smtClean="0"/>
              <a:t>Password Reset Page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If a user </a:t>
            </a:r>
            <a:r>
              <a:rPr lang="en-US" b="1" dirty="0" smtClean="0"/>
              <a:t>forgets their password</a:t>
            </a:r>
            <a:r>
              <a:rPr lang="en-US" dirty="0" smtClean="0"/>
              <a:t>, they can enter their </a:t>
            </a:r>
            <a:r>
              <a:rPr lang="en-US" b="1" dirty="0" smtClean="0"/>
              <a:t>email</a:t>
            </a:r>
            <a:r>
              <a:rPr lang="en-US" dirty="0" smtClean="0"/>
              <a:t> here to get a reset link.</a:t>
            </a:r>
            <a:br>
              <a:rPr lang="en-US" dirty="0" smtClean="0"/>
            </a:br>
            <a:r>
              <a:rPr lang="en-US" dirty="0" smtClean="0"/>
              <a:t>It helps users </a:t>
            </a:r>
            <a:r>
              <a:rPr lang="en-US" b="1" dirty="0" smtClean="0"/>
              <a:t>log in again safely</a:t>
            </a:r>
            <a:r>
              <a:rPr lang="en-US" dirty="0" smtClean="0"/>
              <a:t> without losing their account.</a:t>
            </a:r>
            <a:br>
              <a:rPr lang="en-US" dirty="0" smtClean="0"/>
            </a:br>
            <a:r>
              <a:rPr lang="en-US" dirty="0" smtClean="0"/>
              <a:t>This feature improves </a:t>
            </a:r>
            <a:r>
              <a:rPr lang="en-US" b="1" dirty="0" smtClean="0"/>
              <a:t>user experience and security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973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We added a short description about our </a:t>
            </a:r>
            <a:r>
              <a:rPr lang="en-US" b="1" dirty="0" smtClean="0"/>
              <a:t>mission</a:t>
            </a:r>
            <a:r>
              <a:rPr lang="en-US" dirty="0" smtClean="0"/>
              <a:t>, </a:t>
            </a:r>
            <a:r>
              <a:rPr lang="en-US" b="1" dirty="0" smtClean="0"/>
              <a:t>quality service</a:t>
            </a:r>
            <a:r>
              <a:rPr lang="en-US" dirty="0" smtClean="0"/>
              <a:t>, and our </a:t>
            </a:r>
            <a:r>
              <a:rPr lang="en-US" b="1" dirty="0" smtClean="0"/>
              <a:t>commitment to fresh flowers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This helps build </a:t>
            </a:r>
            <a:r>
              <a:rPr lang="en-US" b="1" dirty="0" smtClean="0"/>
              <a:t>trust</a:t>
            </a:r>
            <a:r>
              <a:rPr lang="en-US" dirty="0" smtClean="0"/>
              <a:t> with new users and makes the website feel more </a:t>
            </a:r>
            <a:r>
              <a:rPr lang="en-US" b="1" dirty="0" smtClean="0"/>
              <a:t>personal and professional</a:t>
            </a:r>
            <a:r>
              <a:rPr lang="en-US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This is the </a:t>
            </a:r>
            <a:r>
              <a:rPr lang="en-US" b="1" dirty="0" smtClean="0"/>
              <a:t>Footer</a:t>
            </a:r>
            <a:r>
              <a:rPr lang="en-US" dirty="0" smtClean="0"/>
              <a:t> section of the website.</a:t>
            </a:r>
            <a:br>
              <a:rPr lang="en-US" dirty="0" smtClean="0"/>
            </a:br>
            <a:r>
              <a:rPr lang="en-US" dirty="0" smtClean="0"/>
              <a:t>It appears on </a:t>
            </a:r>
            <a:r>
              <a:rPr lang="en-US" b="1" dirty="0" smtClean="0"/>
              <a:t>every page</a:t>
            </a:r>
            <a:r>
              <a:rPr lang="en-US" dirty="0" smtClean="0"/>
              <a:t>, at the bottom.</a:t>
            </a:r>
            <a:br>
              <a:rPr lang="en-US" dirty="0" smtClean="0"/>
            </a:br>
            <a:r>
              <a:rPr lang="en-US" dirty="0" smtClean="0"/>
              <a:t>We added </a:t>
            </a:r>
            <a:r>
              <a:rPr lang="en-US" b="1" dirty="0" smtClean="0"/>
              <a:t>important links</a:t>
            </a:r>
            <a:r>
              <a:rPr lang="en-US" dirty="0" smtClean="0"/>
              <a:t> like About Us, Contact, Privacy Policy, and Social Media.</a:t>
            </a:r>
            <a:br>
              <a:rPr lang="en-US" dirty="0" smtClean="0"/>
            </a:br>
            <a:r>
              <a:rPr lang="en-US" dirty="0" smtClean="0"/>
              <a:t>It also includes the </a:t>
            </a:r>
            <a:r>
              <a:rPr lang="en-US" b="1" dirty="0" smtClean="0"/>
              <a:t>shop address, phone number, and email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84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</a:t>
            </a:r>
            <a:r>
              <a:rPr lang="en-US" b="1" dirty="0" smtClean="0"/>
              <a:t>Admin Dashboard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Admins can </a:t>
            </a:r>
            <a:r>
              <a:rPr lang="en-US" b="1" dirty="0" smtClean="0"/>
              <a:t>manage products, orders, users</a:t>
            </a:r>
            <a:r>
              <a:rPr lang="en-US" dirty="0" smtClean="0"/>
              <a:t>, and see </a:t>
            </a:r>
            <a:r>
              <a:rPr lang="en-US" b="1" dirty="0" smtClean="0"/>
              <a:t>sales reports</a:t>
            </a:r>
            <a:r>
              <a:rPr lang="en-US" dirty="0" smtClean="0"/>
              <a:t> from here.</a:t>
            </a:r>
            <a:br>
              <a:rPr lang="en-US" dirty="0" smtClean="0"/>
            </a:br>
            <a:r>
              <a:rPr lang="en-US" dirty="0" smtClean="0"/>
              <a:t>It’s easy to use and helps shop owners handle everything from one place.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Admins can </a:t>
            </a:r>
            <a:r>
              <a:rPr lang="en-US" b="1" dirty="0" smtClean="0"/>
              <a:t>Create, Read, Update, and Delete</a:t>
            </a:r>
            <a:r>
              <a:rPr lang="en-US" dirty="0" smtClean="0"/>
              <a:t> products. They can also change product </a:t>
            </a:r>
            <a:r>
              <a:rPr lang="en-US" b="1" dirty="0" smtClean="0"/>
              <a:t>prices, photos, and stock</a:t>
            </a:r>
            <a:r>
              <a:rPr lang="en-US" dirty="0" smtClean="0"/>
              <a:t> easily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955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All customer orders are shown here. Admins can </a:t>
            </a:r>
            <a:r>
              <a:rPr lang="en-US" b="1" dirty="0" smtClean="0"/>
              <a:t>check order status</a:t>
            </a:r>
            <a:r>
              <a:rPr lang="en-US" dirty="0" smtClean="0"/>
              <a:t>, mark it as delivered, or even </a:t>
            </a:r>
            <a:r>
              <a:rPr lang="en-US" b="1" dirty="0" smtClean="0"/>
              <a:t>cancel orders</a:t>
            </a:r>
            <a:r>
              <a:rPr lang="en-US" dirty="0" smtClean="0"/>
              <a:t> if needed.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Admins can manage </a:t>
            </a:r>
            <a:r>
              <a:rPr lang="en-US" b="1" dirty="0" smtClean="0"/>
              <a:t>roles</a:t>
            </a:r>
            <a:r>
              <a:rPr lang="en-US" dirty="0" smtClean="0"/>
              <a:t> like customer, staff, or admin. This helps control what each user can see and do.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0250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Admins can view and manage all </a:t>
            </a:r>
            <a:r>
              <a:rPr lang="en-US" b="1" dirty="0" smtClean="0"/>
              <a:t>registered user accounts</a:t>
            </a:r>
            <a:r>
              <a:rPr lang="en-US" dirty="0" smtClean="0"/>
              <a:t>. They can see </a:t>
            </a:r>
            <a:r>
              <a:rPr lang="en-US" b="1" dirty="0" smtClean="0"/>
              <a:t>user details</a:t>
            </a:r>
            <a:r>
              <a:rPr lang="en-US" dirty="0" smtClean="0"/>
              <a:t>, </a:t>
            </a:r>
            <a:r>
              <a:rPr lang="en-US" b="1" dirty="0" smtClean="0"/>
              <a:t>account activity</a:t>
            </a:r>
            <a:r>
              <a:rPr lang="en-US" dirty="0" smtClean="0"/>
              <a:t>, or even </a:t>
            </a:r>
            <a:r>
              <a:rPr lang="en-US" b="1" dirty="0" smtClean="0"/>
              <a:t>delete or block accounts</a:t>
            </a:r>
            <a:r>
              <a:rPr lang="en-US" dirty="0" smtClean="0"/>
              <a:t> if needed.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All messages from the contact form are shown here. Admins can read and </a:t>
            </a:r>
            <a:r>
              <a:rPr lang="en-US" b="1" dirty="0" smtClean="0"/>
              <a:t>reply directly to customers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721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complete flower shop website. It works well for customers and is easy to manage for admins. It’s responsive, secure, and works well. I’m happy with how it turned 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984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That’s all about</a:t>
            </a:r>
            <a:r>
              <a:rPr lang="en-US" baseline="0" dirty="0" smtClean="0"/>
              <a:t> our </a:t>
            </a:r>
            <a:r>
              <a:rPr lang="en-US" baseline="0" dirty="0" err="1" smtClean="0"/>
              <a:t>project,thank</a:t>
            </a:r>
            <a:r>
              <a:rPr lang="en-US" baseline="0" dirty="0" smtClean="0"/>
              <a:t> you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828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goal of this project was to create a website that works on </a:t>
            </a:r>
            <a:r>
              <a:rPr lang="en-US" b="1" dirty="0" smtClean="0"/>
              <a:t>mobile, tablet, and computer</a:t>
            </a:r>
            <a:r>
              <a:rPr lang="en-US" dirty="0" smtClean="0"/>
              <a:t>. It helps </a:t>
            </a:r>
            <a:r>
              <a:rPr lang="en-US" b="1" dirty="0" smtClean="0"/>
              <a:t>customers shop easily</a:t>
            </a:r>
            <a:r>
              <a:rPr lang="en-US" dirty="0" smtClean="0"/>
              <a:t> and allows </a:t>
            </a:r>
            <a:r>
              <a:rPr lang="en-US" b="1" dirty="0" smtClean="0"/>
              <a:t>admins to manage everything</a:t>
            </a:r>
            <a:r>
              <a:rPr lang="en-US" dirty="0" smtClean="0"/>
              <a:t> from their panel.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55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 are the </a:t>
            </a:r>
            <a:r>
              <a:rPr lang="en-US" b="1" dirty="0" smtClean="0"/>
              <a:t>technologies</a:t>
            </a:r>
            <a:r>
              <a:rPr lang="en-US" dirty="0" smtClean="0"/>
              <a:t> I used. The </a:t>
            </a:r>
            <a:r>
              <a:rPr lang="en-US" b="1" dirty="0" smtClean="0"/>
              <a:t>frontend</a:t>
            </a:r>
            <a:r>
              <a:rPr lang="en-US" dirty="0" smtClean="0"/>
              <a:t> was built using </a:t>
            </a:r>
            <a:r>
              <a:rPr lang="en-US" b="1" dirty="0" smtClean="0"/>
              <a:t>HTML, CSS, and JavaScript</a:t>
            </a:r>
            <a:r>
              <a:rPr lang="en-US" dirty="0" smtClean="0"/>
              <a:t>, and the </a:t>
            </a:r>
            <a:r>
              <a:rPr lang="en-US" b="1" dirty="0" smtClean="0"/>
              <a:t>backend</a:t>
            </a:r>
            <a:r>
              <a:rPr lang="en-US" dirty="0" smtClean="0"/>
              <a:t> was done in </a:t>
            </a:r>
            <a:r>
              <a:rPr lang="en-US" b="1" dirty="0" smtClean="0"/>
              <a:t>PHP</a:t>
            </a:r>
            <a:r>
              <a:rPr lang="en-US" dirty="0" smtClean="0"/>
              <a:t> with </a:t>
            </a:r>
            <a:r>
              <a:rPr lang="en-US" b="1" dirty="0" smtClean="0"/>
              <a:t>MySQL</a:t>
            </a:r>
            <a:r>
              <a:rPr lang="en-US" dirty="0" smtClean="0"/>
              <a:t> as the database. The site is hosted securely using </a:t>
            </a:r>
            <a:r>
              <a:rPr lang="en-US" b="1" dirty="0" smtClean="0"/>
              <a:t>SSL encryption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SSL-Secure Sockets Layer--a </a:t>
            </a:r>
            <a:r>
              <a:rPr lang="en-US" b="1" dirty="0" smtClean="0"/>
              <a:t>security protocol</a:t>
            </a:r>
            <a:r>
              <a:rPr lang="en-US" dirty="0" smtClean="0"/>
              <a:t> that </a:t>
            </a:r>
            <a:r>
              <a:rPr lang="en-US" b="1" dirty="0" smtClean="0"/>
              <a:t>encrypts data</a:t>
            </a:r>
            <a:r>
              <a:rPr lang="en-US" dirty="0" smtClean="0"/>
              <a:t> between a user’s browser and a website.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114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this project, we used the </a:t>
            </a:r>
            <a:r>
              <a:rPr lang="en-US" b="1" dirty="0" smtClean="0"/>
              <a:t>Waterfall Model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It follows a </a:t>
            </a:r>
            <a:r>
              <a:rPr lang="en-US" b="1" dirty="0" smtClean="0"/>
              <a:t>step-by-step process</a:t>
            </a:r>
            <a:r>
              <a:rPr lang="en-US" dirty="0" smtClean="0"/>
              <a:t> where each phase is completed before moving to the next one.</a:t>
            </a:r>
            <a:br>
              <a:rPr lang="en-US" dirty="0" smtClean="0"/>
            </a:br>
            <a:r>
              <a:rPr lang="en-US" dirty="0" smtClean="0"/>
              <a:t>This model is </a:t>
            </a:r>
            <a:r>
              <a:rPr lang="en-US" b="1" dirty="0" smtClean="0"/>
              <a:t>good for small projects</a:t>
            </a:r>
            <a:r>
              <a:rPr lang="en-US" dirty="0" smtClean="0"/>
              <a:t> with fixed requirements like ours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209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ER-diagram of this project.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947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</a:t>
            </a:r>
            <a:r>
              <a:rPr lang="en-US" b="1" dirty="0" smtClean="0"/>
              <a:t>Home Page</a:t>
            </a:r>
            <a:r>
              <a:rPr lang="en-US" dirty="0" smtClean="0"/>
              <a:t> of our flower shop website.</a:t>
            </a:r>
            <a:br>
              <a:rPr lang="en-US" dirty="0" smtClean="0"/>
            </a:br>
            <a:r>
              <a:rPr lang="en-US" dirty="0" smtClean="0"/>
              <a:t>It shows </a:t>
            </a:r>
            <a:r>
              <a:rPr lang="en-US" b="1" dirty="0" smtClean="0"/>
              <a:t>beautiful flowers</a:t>
            </a:r>
            <a:r>
              <a:rPr lang="en-US" dirty="0" smtClean="0"/>
              <a:t>, a </a:t>
            </a:r>
            <a:r>
              <a:rPr lang="en-US" b="1" dirty="0" smtClean="0"/>
              <a:t>menu</a:t>
            </a:r>
            <a:r>
              <a:rPr lang="en-US" dirty="0" smtClean="0"/>
              <a:t> at the top.</a:t>
            </a:r>
            <a:br>
              <a:rPr lang="en-US" dirty="0" smtClean="0"/>
            </a:br>
            <a:r>
              <a:rPr lang="en-US" dirty="0" smtClean="0"/>
              <a:t>It is easy to use and looks nice on both </a:t>
            </a:r>
            <a:r>
              <a:rPr lang="en-US" b="1" dirty="0" smtClean="0"/>
              <a:t>mobile phones and computers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We made it simple so that </a:t>
            </a:r>
            <a:r>
              <a:rPr lang="en-US" b="1" dirty="0" smtClean="0"/>
              <a:t>customers feel happy and comfortable</a:t>
            </a:r>
            <a:r>
              <a:rPr lang="en-US" dirty="0" smtClean="0"/>
              <a:t> when they visit the site.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84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Here, users can </a:t>
            </a:r>
            <a:r>
              <a:rPr lang="en-US" b="1" dirty="0" smtClean="0"/>
              <a:t>see flower images</a:t>
            </a:r>
            <a:r>
              <a:rPr lang="en-US" dirty="0" smtClean="0"/>
              <a:t>, </a:t>
            </a:r>
            <a:r>
              <a:rPr lang="en-US" b="1" dirty="0" smtClean="0"/>
              <a:t>names</a:t>
            </a:r>
            <a:r>
              <a:rPr lang="en-US" dirty="0" smtClean="0"/>
              <a:t>, </a:t>
            </a:r>
            <a:r>
              <a:rPr lang="en-US" b="1" dirty="0" smtClean="0"/>
              <a:t>prices</a:t>
            </a:r>
            <a:r>
              <a:rPr lang="en-US" dirty="0" smtClean="0"/>
              <a:t>, and a </a:t>
            </a:r>
            <a:r>
              <a:rPr lang="en-US" b="1" dirty="0" smtClean="0"/>
              <a:t>“View Details”</a:t>
            </a:r>
            <a:r>
              <a:rPr lang="en-US" dirty="0" smtClean="0"/>
              <a:t> or </a:t>
            </a:r>
            <a:r>
              <a:rPr lang="en-US" b="1" dirty="0" smtClean="0"/>
              <a:t>“Add to Cart”</a:t>
            </a:r>
            <a:r>
              <a:rPr lang="en-US" dirty="0" smtClean="0"/>
              <a:t> button.</a:t>
            </a:r>
            <a:br>
              <a:rPr lang="en-US" dirty="0" smtClean="0"/>
            </a:br>
            <a:r>
              <a:rPr lang="en-US" dirty="0" smtClean="0"/>
              <a:t>Each product has a </a:t>
            </a:r>
            <a:r>
              <a:rPr lang="en-US" b="1" dirty="0" smtClean="0"/>
              <a:t>quick view option</a:t>
            </a:r>
            <a:r>
              <a:rPr lang="en-US" dirty="0" smtClean="0"/>
              <a:t> so users can get more info fast.</a:t>
            </a:r>
            <a:br>
              <a:rPr lang="en-US" dirty="0" smtClean="0"/>
            </a:br>
            <a:r>
              <a:rPr lang="en-US" dirty="0" smtClean="0"/>
              <a:t>It helps customers choose flowers easily.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246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This is the </a:t>
            </a:r>
            <a:r>
              <a:rPr lang="en-US" b="1" dirty="0" smtClean="0"/>
              <a:t>Search Feature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Customers can type a </a:t>
            </a:r>
            <a:r>
              <a:rPr lang="en-US" b="1" dirty="0" smtClean="0"/>
              <a:t>flower name or keyword</a:t>
            </a:r>
            <a:r>
              <a:rPr lang="en-US" dirty="0" smtClean="0"/>
              <a:t> to find what they are looking for.</a:t>
            </a:r>
            <a:br>
              <a:rPr lang="en-US" dirty="0" smtClean="0"/>
            </a:br>
            <a:r>
              <a:rPr lang="en-US" dirty="0" smtClean="0"/>
              <a:t>The results show up </a:t>
            </a:r>
            <a:r>
              <a:rPr lang="en-US" b="1" dirty="0" smtClean="0"/>
              <a:t>quickly and clearly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It saves time and helps users find </a:t>
            </a:r>
            <a:r>
              <a:rPr lang="en-US" b="1" dirty="0" smtClean="0"/>
              <a:t>their favorite flowers</a:t>
            </a:r>
            <a:r>
              <a:rPr lang="en-US" dirty="0" smtClean="0"/>
              <a:t> without scrolling too much.</a:t>
            </a:r>
          </a:p>
          <a:p>
            <a:endParaRPr lang="en-US" dirty="0" smtClean="0"/>
          </a:p>
          <a:p>
            <a:r>
              <a:rPr lang="en-US" dirty="0" smtClean="0"/>
              <a:t>This is the </a:t>
            </a:r>
            <a:r>
              <a:rPr lang="en-US" b="1" dirty="0" smtClean="0"/>
              <a:t>Cart Page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It shows the </a:t>
            </a:r>
            <a:r>
              <a:rPr lang="en-US" b="1" dirty="0" smtClean="0"/>
              <a:t>products added by the customer</a:t>
            </a:r>
            <a:r>
              <a:rPr lang="en-US" dirty="0" smtClean="0"/>
              <a:t>, along with </a:t>
            </a:r>
            <a:r>
              <a:rPr lang="en-US" b="1" dirty="0" smtClean="0"/>
              <a:t>price</a:t>
            </a:r>
            <a:r>
              <a:rPr lang="en-US" dirty="0" smtClean="0"/>
              <a:t>, </a:t>
            </a:r>
            <a:r>
              <a:rPr lang="en-US" b="1" dirty="0" smtClean="0"/>
              <a:t>quantity</a:t>
            </a:r>
            <a:r>
              <a:rPr lang="en-US" dirty="0" smtClean="0"/>
              <a:t>, and </a:t>
            </a:r>
            <a:r>
              <a:rPr lang="en-US" b="1" dirty="0" smtClean="0"/>
              <a:t>total cost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Customers can also </a:t>
            </a:r>
            <a:r>
              <a:rPr lang="en-US" b="1" dirty="0" smtClean="0"/>
              <a:t>remove or update</a:t>
            </a:r>
            <a:r>
              <a:rPr lang="en-US" dirty="0" smtClean="0"/>
              <a:t> items from here before they checkout.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687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</a:t>
            </a:r>
            <a:r>
              <a:rPr lang="en-US" b="1" dirty="0" smtClean="0"/>
              <a:t>Checkout Page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Customers enter their </a:t>
            </a:r>
            <a:r>
              <a:rPr lang="en-US" b="1" dirty="0" smtClean="0"/>
              <a:t>name, address, phone number</a:t>
            </a:r>
            <a:r>
              <a:rPr lang="en-US" dirty="0" smtClean="0"/>
              <a:t>, and choose a </a:t>
            </a:r>
            <a:r>
              <a:rPr lang="en-US" b="1" dirty="0" smtClean="0"/>
              <a:t>payment method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We also added </a:t>
            </a:r>
            <a:r>
              <a:rPr lang="en-US" b="1" dirty="0" smtClean="0"/>
              <a:t>form validation</a:t>
            </a:r>
            <a:r>
              <a:rPr lang="en-US" dirty="0" smtClean="0"/>
              <a:t> to make sure the data is correct.</a:t>
            </a:r>
            <a:br>
              <a:rPr lang="en-US" dirty="0" smtClean="0"/>
            </a:br>
            <a:r>
              <a:rPr lang="en-US" dirty="0" smtClean="0"/>
              <a:t>This page is </a:t>
            </a:r>
            <a:r>
              <a:rPr lang="en-US" b="1" dirty="0" smtClean="0"/>
              <a:t>secure and simple</a:t>
            </a:r>
            <a:r>
              <a:rPr lang="en-US" dirty="0" smtClean="0"/>
              <a:t> to complete an order.</a:t>
            </a:r>
          </a:p>
          <a:p>
            <a:endParaRPr lang="en-US" dirty="0" smtClean="0"/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After checkout, customers see this </a:t>
            </a:r>
            <a:r>
              <a:rPr lang="en-US" b="1" dirty="0" smtClean="0"/>
              <a:t>Order Confirmation Page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It shows a </a:t>
            </a:r>
            <a:r>
              <a:rPr lang="en-US" b="1" dirty="0" smtClean="0"/>
              <a:t>thank you message</a:t>
            </a:r>
            <a:r>
              <a:rPr lang="en-US" dirty="0" smtClean="0"/>
              <a:t>, </a:t>
            </a:r>
            <a:r>
              <a:rPr lang="en-US" b="1" dirty="0" smtClean="0"/>
              <a:t>order ID</a:t>
            </a:r>
            <a:r>
              <a:rPr lang="en-US" dirty="0" smtClean="0"/>
              <a:t>, and a </a:t>
            </a:r>
            <a:r>
              <a:rPr lang="en-US" b="1" dirty="0" smtClean="0"/>
              <a:t>summary</a:t>
            </a:r>
            <a:r>
              <a:rPr lang="en-US" dirty="0" smtClean="0"/>
              <a:t> of what they ordered.</a:t>
            </a:r>
            <a:br>
              <a:rPr lang="en-US" dirty="0" smtClean="0"/>
            </a:br>
            <a:r>
              <a:rPr lang="en-US" dirty="0" smtClean="0"/>
              <a:t>It helps users feel confident that their order was placed successfully.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4FDD6D-14C7-454D-AEAC-D7EA490280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587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53F57069-EB13-43FB-B020-C152D624748D}" type="datetime1">
              <a:rPr lang="en-US" smtClean="0"/>
              <a:t>7/14/2025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79217-55B3-4A60-BF98-44DEA538D04A}" type="datetime1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12D75-7BA9-453A-9757-BC197584AC65}" type="datetime1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CDF4733-A066-49A1-A378-9086B80EDB34}" type="datetime1">
              <a:rPr lang="en-US" smtClean="0"/>
              <a:t>7/14/2025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D6F9A236-15E1-4304-9779-609CBB6B96BF}" type="datetime1">
              <a:rPr lang="en-US" smtClean="0"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3149C-9607-4CB8-AD41-F137B598B29F}" type="datetime1">
              <a:rPr lang="en-US" smtClean="0"/>
              <a:t>7/14/2025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C0FB9-8F7E-4B19-B964-693C93A9570E}" type="datetime1">
              <a:rPr lang="en-US" smtClean="0"/>
              <a:t>7/14/2025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FC7EBBE-3F6D-4481-95D8-DA6C19B79C6D}" type="datetime1">
              <a:rPr lang="en-US" smtClean="0"/>
              <a:t>7/14/2025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A8E35-8F10-406D-9202-2BCCC0F5DDB8}" type="datetime1">
              <a:rPr lang="en-US" smtClean="0"/>
              <a:t>7/14/2025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5A051FEF-E4AC-426E-B02A-CB6B2EF38B64}" type="datetime1">
              <a:rPr lang="en-US" smtClean="0"/>
              <a:t>7/14/2025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8DC9EC3-E9D3-4B47-87FE-F1C36FA39A88}" type="datetime1">
              <a:rPr lang="en-US" smtClean="0"/>
              <a:t>7/14/2025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3C37E6D2-C174-471E-8B5C-BDAEEBBF2D64}" type="datetime1">
              <a:rPr lang="en-US" smtClean="0"/>
              <a:t>7/14/2025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56D00D1-6850-42D1-BDF7-45836558D49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3276600"/>
            <a:ext cx="5791200" cy="1752600"/>
          </a:xfrm>
        </p:spPr>
        <p:txBody>
          <a:bodyPr/>
          <a:lstStyle/>
          <a:p>
            <a:r>
              <a:rPr lang="en-US" dirty="0"/>
              <a:t>Flower Shop Management Website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Presented by</a:t>
            </a:r>
          </a:p>
          <a:p>
            <a:r>
              <a:rPr lang="en-US" dirty="0" err="1"/>
              <a:t>Jannatul</a:t>
            </a:r>
            <a:r>
              <a:rPr lang="en-US" dirty="0"/>
              <a:t> </a:t>
            </a:r>
            <a:r>
              <a:rPr lang="en-US" dirty="0" err="1"/>
              <a:t>Khould</a:t>
            </a:r>
            <a:r>
              <a:rPr lang="en-US" dirty="0"/>
              <a:t> </a:t>
            </a:r>
            <a:r>
              <a:rPr lang="en-US" dirty="0" err="1"/>
              <a:t>Neju</a:t>
            </a:r>
            <a:endParaRPr lang="en-US" dirty="0"/>
          </a:p>
          <a:p>
            <a:r>
              <a:rPr lang="en-US" dirty="0"/>
              <a:t>0562220005101014</a:t>
            </a:r>
          </a:p>
          <a:p>
            <a:endParaRPr lang="en-US" dirty="0" smtClean="0"/>
          </a:p>
          <a:p>
            <a:r>
              <a:rPr lang="en-US" dirty="0" err="1" smtClean="0"/>
              <a:t>Mithila</a:t>
            </a:r>
            <a:r>
              <a:rPr lang="en-US" dirty="0" smtClean="0"/>
              <a:t> </a:t>
            </a:r>
            <a:r>
              <a:rPr lang="en-US" dirty="0" err="1" smtClean="0"/>
              <a:t>Ishrat</a:t>
            </a:r>
            <a:r>
              <a:rPr lang="en-US" dirty="0" smtClean="0"/>
              <a:t> Khan</a:t>
            </a:r>
          </a:p>
          <a:p>
            <a:r>
              <a:rPr lang="en-US" dirty="0" smtClean="0"/>
              <a:t>0562220005101047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9265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Panel Features</a:t>
            </a: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quarter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895600"/>
            <a:ext cx="3657600" cy="2743200"/>
          </a:xfrm>
        </p:spPr>
      </p:pic>
      <p:pic>
        <p:nvPicPr>
          <p:cNvPr id="13" name="Content Placeholder 12"/>
          <p:cNvPicPr>
            <a:picLocks noGrp="1" noChangeAspect="1"/>
          </p:cNvPicPr>
          <p:nvPr>
            <p:ph sz="quarter" idx="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975" y="2971800"/>
            <a:ext cx="3657600" cy="2667000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ccount </a:t>
            </a:r>
            <a:r>
              <a:rPr lang="en-US" dirty="0"/>
              <a:t>creation page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Customer profile</a:t>
            </a:r>
          </a:p>
        </p:txBody>
      </p:sp>
    </p:spTree>
    <p:extLst>
      <p:ext uri="{BB962C8B-B14F-4D97-AF65-F5344CB8AC3E}">
        <p14:creationId xmlns:p14="http://schemas.microsoft.com/office/powerpoint/2010/main" val="274764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Panel Features</a:t>
            </a:r>
          </a:p>
        </p:txBody>
      </p:sp>
      <p:pic>
        <p:nvPicPr>
          <p:cNvPr id="20" name="Content Placeholder 19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514600"/>
            <a:ext cx="5633156" cy="3168650"/>
          </a:xfrm>
        </p:spPr>
      </p:pic>
    </p:spTree>
    <p:extLst>
      <p:ext uri="{BB962C8B-B14F-4D97-AF65-F5344CB8AC3E}">
        <p14:creationId xmlns:p14="http://schemas.microsoft.com/office/powerpoint/2010/main" val="391095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Panel Features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Footer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971800"/>
            <a:ext cx="3657600" cy="2667000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975" y="3048000"/>
            <a:ext cx="3657600" cy="2590800"/>
          </a:xfrm>
        </p:spPr>
      </p:pic>
    </p:spTree>
    <p:extLst>
      <p:ext uri="{BB962C8B-B14F-4D97-AF65-F5344CB8AC3E}">
        <p14:creationId xmlns:p14="http://schemas.microsoft.com/office/powerpoint/2010/main" val="391660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Admin Dashboard </a:t>
            </a:r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Admin dashboard:</a:t>
            </a:r>
          </a:p>
          <a:p>
            <a:r>
              <a:rPr lang="en-US" dirty="0" smtClean="0"/>
              <a:t>A </a:t>
            </a:r>
            <a:r>
              <a:rPr lang="en-US" dirty="0"/>
              <a:t>control panel for the admin.	</a:t>
            </a:r>
            <a:endParaRPr lang="en-US" dirty="0" smtClean="0"/>
          </a:p>
          <a:p>
            <a:r>
              <a:rPr lang="en-US" dirty="0" smtClean="0"/>
              <a:t>Shows </a:t>
            </a:r>
            <a:r>
              <a:rPr lang="en-US" dirty="0"/>
              <a:t>important data in one place.	</a:t>
            </a:r>
            <a:endParaRPr lang="en-US" dirty="0" smtClean="0"/>
          </a:p>
          <a:p>
            <a:r>
              <a:rPr lang="en-US" dirty="0" smtClean="0"/>
              <a:t>Helps </a:t>
            </a:r>
            <a:r>
              <a:rPr lang="en-US" dirty="0"/>
              <a:t>manage users, content, and system settings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827585"/>
            <a:ext cx="64770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03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Admin Dashboard Features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819400"/>
            <a:ext cx="3657600" cy="2971800"/>
          </a:xfrm>
        </p:spPr>
      </p:pic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975" y="2895600"/>
            <a:ext cx="3657600" cy="289560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 smtClean="0"/>
              <a:t>Add product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Order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573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Admin Dashboard Features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2895600"/>
            <a:ext cx="3657600" cy="281940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 smtClean="0"/>
              <a:t>User accounts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Customers messages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819400"/>
            <a:ext cx="3657600" cy="2895600"/>
          </a:xfrm>
        </p:spPr>
      </p:pic>
    </p:spTree>
    <p:extLst>
      <p:ext uri="{BB962C8B-B14F-4D97-AF65-F5344CB8AC3E}">
        <p14:creationId xmlns:p14="http://schemas.microsoft.com/office/powerpoint/2010/main" val="4069649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We Faced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6705600" cy="44196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Making the </a:t>
            </a:r>
            <a:r>
              <a:rPr lang="en-US" b="1" dirty="0"/>
              <a:t>Customer Profile Page</a:t>
            </a:r>
            <a:r>
              <a:rPr lang="en-US" dirty="0"/>
              <a:t> was the hardest part.</a:t>
            </a:r>
          </a:p>
          <a:p>
            <a:r>
              <a:rPr lang="en-US" dirty="0"/>
              <a:t>It was tricky to let users change their info and keep the page working well on phones and computers.</a:t>
            </a:r>
          </a:p>
          <a:p>
            <a:r>
              <a:rPr lang="en-US" dirty="0"/>
              <a:t>Making sure the website looked good and worked on </a:t>
            </a:r>
            <a:r>
              <a:rPr lang="en-US" b="1" dirty="0"/>
              <a:t>all screen sizes</a:t>
            </a:r>
            <a:r>
              <a:rPr lang="en-US" dirty="0"/>
              <a:t>.</a:t>
            </a:r>
          </a:p>
          <a:p>
            <a:r>
              <a:rPr lang="en-US" dirty="0"/>
              <a:t>Handling login, logout, and keeping users </a:t>
            </a:r>
            <a:r>
              <a:rPr lang="en-US" b="1" dirty="0"/>
              <a:t>logged in</a:t>
            </a:r>
            <a:r>
              <a:rPr lang="en-US" dirty="0"/>
              <a:t> correctly.</a:t>
            </a:r>
          </a:p>
          <a:p>
            <a:r>
              <a:rPr lang="en-US" dirty="0"/>
              <a:t>Connecting all parts like </a:t>
            </a:r>
            <a:r>
              <a:rPr lang="en-US" b="1" dirty="0"/>
              <a:t>cart, orders, and products</a:t>
            </a:r>
            <a:r>
              <a:rPr lang="en-US" dirty="0"/>
              <a:t> without errors.</a:t>
            </a:r>
          </a:p>
          <a:p>
            <a:r>
              <a:rPr lang="en-US" dirty="0"/>
              <a:t>Not enough time to add extra features like a mobile app or live chat.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80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How to build a full website using </a:t>
            </a:r>
            <a:r>
              <a:rPr lang="en-US" b="1" dirty="0"/>
              <a:t>PHP, MySQL, HTML, CSS, and JavaScript</a:t>
            </a:r>
            <a:r>
              <a:rPr lang="en-US" dirty="0"/>
              <a:t>.</a:t>
            </a:r>
          </a:p>
          <a:p>
            <a:r>
              <a:rPr lang="en-US" dirty="0"/>
              <a:t>How to let users </a:t>
            </a:r>
            <a:r>
              <a:rPr lang="en-US" b="1" dirty="0"/>
              <a:t>register, log in, and manage their accounts</a:t>
            </a:r>
            <a:r>
              <a:rPr lang="en-US" dirty="0"/>
              <a:t>.</a:t>
            </a:r>
          </a:p>
          <a:p>
            <a:r>
              <a:rPr lang="en-US" dirty="0"/>
              <a:t>How to show and update products, orders, and messages.</a:t>
            </a:r>
          </a:p>
          <a:p>
            <a:r>
              <a:rPr lang="en-US" dirty="0"/>
              <a:t>How to make a website </a:t>
            </a:r>
            <a:r>
              <a:rPr lang="en-US" b="1" dirty="0"/>
              <a:t>easy to use and responsive</a:t>
            </a:r>
            <a:r>
              <a:rPr lang="en-US" dirty="0"/>
              <a:t>.</a:t>
            </a:r>
          </a:p>
          <a:p>
            <a:r>
              <a:rPr lang="en-US" dirty="0"/>
              <a:t>How to plan a project, </a:t>
            </a:r>
            <a:r>
              <a:rPr lang="en-US" b="1" dirty="0"/>
              <a:t>fix problems</a:t>
            </a:r>
            <a:r>
              <a:rPr lang="en-US" dirty="0"/>
              <a:t>, and finish everything on time.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30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457200" y="2057400"/>
            <a:ext cx="7467600" cy="4416552"/>
          </a:xfrm>
        </p:spPr>
        <p:txBody>
          <a:bodyPr/>
          <a:lstStyle/>
          <a:p>
            <a:r>
              <a:rPr lang="en-US" dirty="0"/>
              <a:t>A complete system for online flower shop</a:t>
            </a:r>
          </a:p>
          <a:p>
            <a:r>
              <a:rPr lang="en-US" dirty="0"/>
              <a:t>Works smoothly on all devices</a:t>
            </a:r>
          </a:p>
          <a:p>
            <a:r>
              <a:rPr lang="en-US" dirty="0"/>
              <a:t>Helps both customers and admins</a:t>
            </a:r>
          </a:p>
          <a:p>
            <a:r>
              <a:rPr lang="en-US" dirty="0"/>
              <a:t>Successfully done with extra features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8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438400" y="2971800"/>
            <a:ext cx="3431458" cy="995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THANK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YOU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82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3400" y="1905000"/>
            <a:ext cx="7696201" cy="4038600"/>
          </a:xfrm>
        </p:spPr>
        <p:txBody>
          <a:bodyPr/>
          <a:lstStyle/>
          <a:p>
            <a:endParaRPr lang="en-US" dirty="0" smtClean="0"/>
          </a:p>
          <a:p>
            <a:r>
              <a:rPr lang="en-US" b="1" dirty="0"/>
              <a:t>Aim:</a:t>
            </a:r>
            <a:r>
              <a:rPr lang="en-US" dirty="0"/>
              <a:t> Build a </a:t>
            </a:r>
            <a:r>
              <a:rPr lang="en-US" b="1" dirty="0"/>
              <a:t>responsive online flower </a:t>
            </a:r>
            <a:r>
              <a:rPr lang="en-US" b="1" dirty="0" smtClean="0"/>
              <a:t>shop.</a:t>
            </a:r>
            <a:endParaRPr lang="en-US" dirty="0"/>
          </a:p>
          <a:p>
            <a:r>
              <a:rPr lang="en-US" b="1" dirty="0"/>
              <a:t>Purpose:</a:t>
            </a:r>
            <a:r>
              <a:rPr lang="en-US" dirty="0"/>
              <a:t> Easy shopping for customers &amp; smooth admin control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887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Technology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905000"/>
            <a:ext cx="7467600" cy="4568952"/>
          </a:xfrm>
        </p:spPr>
        <p:txBody>
          <a:bodyPr/>
          <a:lstStyle/>
          <a:p>
            <a:r>
              <a:rPr lang="en-US" b="1" dirty="0"/>
              <a:t>Frontend:</a:t>
            </a:r>
            <a:r>
              <a:rPr lang="en-US" dirty="0"/>
              <a:t> HTML, CSS (</a:t>
            </a:r>
            <a:r>
              <a:rPr lang="en-US" dirty="0" err="1"/>
              <a:t>Flexbox</a:t>
            </a:r>
            <a:r>
              <a:rPr lang="en-US" dirty="0"/>
              <a:t> &amp; Grid), JavaScript</a:t>
            </a:r>
          </a:p>
          <a:p>
            <a:r>
              <a:rPr lang="en-US" b="1" dirty="0"/>
              <a:t>Backend:</a:t>
            </a:r>
            <a:r>
              <a:rPr lang="en-US" dirty="0"/>
              <a:t> PHP</a:t>
            </a:r>
          </a:p>
          <a:p>
            <a:r>
              <a:rPr lang="en-US" b="1" dirty="0"/>
              <a:t>Database:</a:t>
            </a:r>
            <a:r>
              <a:rPr lang="en-US" dirty="0"/>
              <a:t> MySQL</a:t>
            </a:r>
          </a:p>
          <a:p>
            <a:r>
              <a:rPr lang="en-US" b="1" dirty="0"/>
              <a:t>Security:</a:t>
            </a:r>
            <a:r>
              <a:rPr lang="en-US" dirty="0"/>
              <a:t> Password authentication, input validation</a:t>
            </a:r>
          </a:p>
          <a:p>
            <a:r>
              <a:rPr lang="en-US" b="1" dirty="0"/>
              <a:t>Deployment:</a:t>
            </a:r>
            <a:r>
              <a:rPr lang="en-US" dirty="0"/>
              <a:t> SSL-secured web hosting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036574"/>
            <a:ext cx="6217060" cy="118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793703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</a:t>
            </a:r>
            <a:r>
              <a:rPr lang="en-US" dirty="0" smtClean="0"/>
              <a:t>Phases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855896529"/>
              </p:ext>
            </p:extLst>
          </p:nvPr>
        </p:nvGraphicFramePr>
        <p:xfrm>
          <a:off x="457200" y="1600200"/>
          <a:ext cx="7467600" cy="394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200"/>
                <a:gridCol w="2489200"/>
                <a:gridCol w="2489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Phrase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Task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Duration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Requirements Gathering &amp; Planning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 Week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UI/UX Design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 Weeks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Frontend Development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 Weeks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Backend Development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 Weeks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Testing &amp; Debugging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 Weeks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Deployment &amp; Finalization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 Week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36246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ER-DIAGRAM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121" y="1600200"/>
            <a:ext cx="4301757" cy="4873625"/>
          </a:xfrm>
        </p:spPr>
      </p:pic>
    </p:spTree>
    <p:extLst>
      <p:ext uri="{BB962C8B-B14F-4D97-AF65-F5344CB8AC3E}">
        <p14:creationId xmlns:p14="http://schemas.microsoft.com/office/powerpoint/2010/main" val="3751841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0200"/>
            <a:ext cx="7467600" cy="3886200"/>
          </a:xfrm>
        </p:spPr>
      </p:pic>
    </p:spTree>
    <p:extLst>
      <p:ext uri="{BB962C8B-B14F-4D97-AF65-F5344CB8AC3E}">
        <p14:creationId xmlns:p14="http://schemas.microsoft.com/office/powerpoint/2010/main" val="1927014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Panel Features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"/>
          </p:nvPr>
        </p:nvSpPr>
        <p:spPr>
          <a:xfrm>
            <a:off x="457200" y="1524000"/>
            <a:ext cx="3657600" cy="762000"/>
          </a:xfrm>
        </p:spPr>
        <p:txBody>
          <a:bodyPr/>
          <a:lstStyle/>
          <a:p>
            <a:r>
              <a:rPr lang="en-US" dirty="0"/>
              <a:t>Responsive homepage with flower highlights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Quick product view &amp; detail page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2895600"/>
            <a:ext cx="3657600" cy="2743200"/>
          </a:xfrm>
        </p:spPr>
      </p:pic>
      <p:pic>
        <p:nvPicPr>
          <p:cNvPr id="13" name="Content Placeholder 12"/>
          <p:cNvPicPr>
            <a:picLocks noGrp="1" noChangeAspect="1"/>
          </p:cNvPicPr>
          <p:nvPr>
            <p:ph sz="quarter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895600"/>
            <a:ext cx="3657600" cy="2743200"/>
          </a:xfrm>
        </p:spPr>
      </p:pic>
    </p:spTree>
    <p:extLst>
      <p:ext uri="{BB962C8B-B14F-4D97-AF65-F5344CB8AC3E}">
        <p14:creationId xmlns:p14="http://schemas.microsoft.com/office/powerpoint/2010/main" val="62126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Panel Features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Search bar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Add to cart &amp; </a:t>
            </a:r>
            <a:r>
              <a:rPr lang="en-US" dirty="0" err="1"/>
              <a:t>wishlist</a:t>
            </a:r>
            <a:r>
              <a:rPr lang="en-US" dirty="0"/>
              <a:t> </a:t>
            </a:r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quarter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743200"/>
            <a:ext cx="3657600" cy="2667000"/>
          </a:xfrm>
        </p:spPr>
      </p:pic>
      <p:pic>
        <p:nvPicPr>
          <p:cNvPr id="23" name="Content Placeholder 22"/>
          <p:cNvPicPr>
            <a:picLocks noGrp="1" noChangeAspect="1"/>
          </p:cNvPicPr>
          <p:nvPr>
            <p:ph sz="quarter" idx="4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975" y="2743200"/>
            <a:ext cx="3657600" cy="2667000"/>
          </a:xfrm>
        </p:spPr>
      </p:pic>
    </p:spTree>
    <p:extLst>
      <p:ext uri="{BB962C8B-B14F-4D97-AF65-F5344CB8AC3E}">
        <p14:creationId xmlns:p14="http://schemas.microsoft.com/office/powerpoint/2010/main" val="419975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Panel Features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953" y="2743201"/>
            <a:ext cx="3657600" cy="2696308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algn="ctr"/>
            <a:r>
              <a:rPr lang="en-US" dirty="0" smtClean="0"/>
              <a:t>Checkout page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Order confirmation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743200"/>
            <a:ext cx="3657600" cy="2590800"/>
          </a:xfrm>
        </p:spPr>
      </p:pic>
    </p:spTree>
    <p:extLst>
      <p:ext uri="{BB962C8B-B14F-4D97-AF65-F5344CB8AC3E}">
        <p14:creationId xmlns:p14="http://schemas.microsoft.com/office/powerpoint/2010/main" val="205569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Verve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356</TotalTime>
  <Words>724</Words>
  <Application>Microsoft Office PowerPoint</Application>
  <PresentationFormat>On-screen Show (4:3)</PresentationFormat>
  <Paragraphs>137</Paragraphs>
  <Slides>19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Oriel</vt:lpstr>
      <vt:lpstr>Flower Shop Management Website </vt:lpstr>
      <vt:lpstr>Project Overview</vt:lpstr>
      <vt:lpstr> Technology Stack</vt:lpstr>
      <vt:lpstr>Development Phases</vt:lpstr>
      <vt:lpstr>ER-DIAGRAM</vt:lpstr>
      <vt:lpstr>Home page</vt:lpstr>
      <vt:lpstr>Customer Panel Features</vt:lpstr>
      <vt:lpstr>Customer Panel Features</vt:lpstr>
      <vt:lpstr>Customer Panel Features</vt:lpstr>
      <vt:lpstr>Customer Panel Features</vt:lpstr>
      <vt:lpstr>Customer Panel Features</vt:lpstr>
      <vt:lpstr>Customer Panel Features</vt:lpstr>
      <vt:lpstr> Admin Dashboard Features</vt:lpstr>
      <vt:lpstr> Admin Dashboard Features</vt:lpstr>
      <vt:lpstr> Admin Dashboard Features</vt:lpstr>
      <vt:lpstr>Challenges We Faced</vt:lpstr>
      <vt:lpstr>What We Learned</vt:lpstr>
      <vt:lpstr>Conclusion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Flower Shop Management Website</dc:title>
  <dc:creator>ACER</dc:creator>
  <cp:lastModifiedBy>ACER</cp:lastModifiedBy>
  <cp:revision>29</cp:revision>
  <dcterms:created xsi:type="dcterms:W3CDTF">2025-07-07T13:51:43Z</dcterms:created>
  <dcterms:modified xsi:type="dcterms:W3CDTF">2025-07-14T04:33:12Z</dcterms:modified>
</cp:coreProperties>
</file>

<file path=docProps/thumbnail.jpeg>
</file>